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1"/>
  </p:normalViewPr>
  <p:slideViewPr>
    <p:cSldViewPr snapToGrid="0">
      <p:cViewPr varScale="1">
        <p:scale>
          <a:sx n="97" d="100"/>
          <a:sy n="97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4EA8D-DB0C-8DF2-1EA4-37D08372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356EFC-6AB4-39D1-1305-886DC314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DC67F-DA63-36ED-7046-3FC6488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Interface gráfica do usuário, 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3F7265E0-BE59-59DD-5E53-BCCD10F2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2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F0424-240A-2AB0-AC3B-639A1DAA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37ED86-F5F2-D0C0-FA82-03057A0A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F49C05-B62E-AFF4-A204-ABAC6A21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F18B4B-CB8B-E793-BD6F-58DECE5E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C3D5B9-86F5-0BF2-7EE4-07B7AAC0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F9CE2F-F546-253D-FF56-AADEB754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77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8ED83-562B-9431-73B7-E21C344B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7009BF-5BC7-C074-367D-846B4E7AE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E91102-9EBB-9D2A-EBF2-93C1022F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D1732-11EC-3E31-A8E2-A3BA0359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6085D6-F306-86CC-A43E-DAF21215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23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142AD-15D3-5EC4-8ED8-23FE8E242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728E19-C584-F091-F1E3-C31BF22B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AFAB44-1CD7-BD57-4F18-0003B938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C303F7-B313-BB40-3EFA-E672E91D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382B0-37A1-2118-057E-E771656D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11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">
            <a:extLst>
              <a:ext uri="{FF2B5EF4-FFF2-40B4-BE49-F238E27FC236}">
                <a16:creationId xmlns:a16="http://schemas.microsoft.com/office/drawing/2014/main" id="{99C6294F-66F6-D311-39BB-9C5F49C5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A54537-F861-35B5-E588-3CEA4DD31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BE97DB-F73D-994C-4190-6FF6E520E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E4EA8D-DB0C-8DF2-1EA4-37D08372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53C439-8C6C-004A-A76D-384AA1C29FFA}" type="datetimeFigureOut">
              <a:rPr lang="pt-BR" smtClean="0"/>
              <a:pPr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356EFC-6AB4-39D1-1305-886DC314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6DC67F-DA63-36ED-7046-3FC6488F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481E79-2EB7-BF43-8B38-FCDAED33191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77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3A1AA876-7071-F870-50AC-6B7B0E5DA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8AC400-4C86-EF3B-B4FF-70AC397F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873314" cy="10997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6B34D9-1D1B-1513-855E-6C6FEE58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9300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31C641-5EBF-2245-D233-5137F2B0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E0146C-6DD8-2598-9DD3-B339EF78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FF5B87-0453-A1E4-96B0-43E94EE2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27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81EF5608-7EE7-C991-E30B-528A69A83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FF75E8-C70B-0B7B-7502-71B1D690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877E43-8210-020D-F0C2-D6A6C067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CCF855-95DE-A0AB-7252-754204ED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50F2B5-F56F-6CE5-02E1-0BA682C4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F96EF-7A3B-B149-100F-85E9DF1C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117F9D-ADB4-D3B6-7B0F-3F2F8241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260FBF-A291-F7F4-89F3-CE8DAE4D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69506A-1F41-4051-3447-93BC46C9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15C66-DD50-5B37-AC45-B9B3682F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17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F0CED-E969-3EB5-93FC-FF62CBE88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076D12-DC11-106A-C4F7-9A07B06F6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3C2463-E020-64C4-17FE-70D9E753E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6C7FA9-D5A0-C77E-351D-0307B441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5BD337-7738-1F1B-6685-E24DC7D9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A7B821-884D-4995-F570-2A23EE1C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66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E755C-1611-8E59-E810-6B933188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CA885C-A129-C336-8378-158AE1486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3CACF2-DB02-DEA6-2EC8-1E261B234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BD5FBE-C90A-FAE1-F297-33A817C11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D31C42-1DE5-2D6A-2A7B-E948B3C95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660EAD-C520-9E75-9E21-669E7318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37DBB2-1826-0BCC-A644-9518A106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D26E07-13C7-D5D2-8521-C2E766F4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4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9CE4E90-7C22-18CA-D455-CE693A4F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C843CA-E305-47F5-D5C0-62D45A50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A0B5A8-FADF-4AA3-B907-464DE8F4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77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B729-57C2-96DC-20B3-C96D9813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EF210-C6CA-92B1-6478-B3A59DEEA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8344FD-6FFA-118E-5812-1E55D3353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8D7AA3-44D7-FC57-AFED-A2C9F0AD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38FEAD-0808-D21A-3D85-137CD016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C25F38-41BA-C1C2-E84E-0771DEC3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85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B25F60-BBC7-3B77-B7A2-D40EEEE7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89FC07-20F6-E6D0-0FDE-5075BE2E3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ECDC70-1B34-8930-3B48-3F85232AB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53C439-8C6C-004A-A76D-384AA1C29FFA}" type="datetimeFigureOut">
              <a:rPr lang="pt-BR" smtClean="0"/>
              <a:t>08/08/2024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8D254-7C1B-DA78-D9A3-2CACF63A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6804E-901A-0D9E-AA58-AC79591E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481E79-2EB7-BF43-8B38-FCDAED3319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4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5D810-556C-C1DC-D02D-37C9678B8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F86767-2620-432B-1ACD-3CB16A3F16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0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6FD5FB9-D7EB-4197-564C-AB66853C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5C1F6E8-F11A-1208-A4E2-DAA820B0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53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D07CFA-E7D6-501A-03AD-BB22C912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95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Rocha de Abreu</dc:creator>
  <cp:lastModifiedBy>Rodrigo Rocha de Abreu</cp:lastModifiedBy>
  <cp:revision>1</cp:revision>
  <dcterms:created xsi:type="dcterms:W3CDTF">2024-08-08T09:25:28Z</dcterms:created>
  <dcterms:modified xsi:type="dcterms:W3CDTF">2024-08-08T09:29:12Z</dcterms:modified>
</cp:coreProperties>
</file>